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0"/>
  </p:notesMasterIdLst>
  <p:handoutMasterIdLst>
    <p:handoutMasterId r:id="rId61"/>
  </p:handoutMasterIdLst>
  <p:sldIdLst>
    <p:sldId id="265" r:id="rId5"/>
    <p:sldId id="558" r:id="rId6"/>
    <p:sldId id="582" r:id="rId7"/>
    <p:sldId id="586" r:id="rId8"/>
    <p:sldId id="610" r:id="rId9"/>
    <p:sldId id="572" r:id="rId10"/>
    <p:sldId id="574" r:id="rId11"/>
    <p:sldId id="573" r:id="rId12"/>
    <p:sldId id="559" r:id="rId13"/>
    <p:sldId id="560" r:id="rId14"/>
    <p:sldId id="562" r:id="rId15"/>
    <p:sldId id="563" r:id="rId16"/>
    <p:sldId id="581" r:id="rId17"/>
    <p:sldId id="587" r:id="rId18"/>
    <p:sldId id="588" r:id="rId19"/>
    <p:sldId id="585" r:id="rId20"/>
    <p:sldId id="590" r:id="rId21"/>
    <p:sldId id="564" r:id="rId22"/>
    <p:sldId id="566" r:id="rId23"/>
    <p:sldId id="591" r:id="rId24"/>
    <p:sldId id="611" r:id="rId25"/>
    <p:sldId id="567" r:id="rId26"/>
    <p:sldId id="584" r:id="rId27"/>
    <p:sldId id="592" r:id="rId28"/>
    <p:sldId id="565" r:id="rId29"/>
    <p:sldId id="612" r:id="rId30"/>
    <p:sldId id="593" r:id="rId31"/>
    <p:sldId id="577" r:id="rId32"/>
    <p:sldId id="576" r:id="rId33"/>
    <p:sldId id="578" r:id="rId34"/>
    <p:sldId id="605" r:id="rId35"/>
    <p:sldId id="596" r:id="rId36"/>
    <p:sldId id="613" r:id="rId37"/>
    <p:sldId id="595" r:id="rId38"/>
    <p:sldId id="589" r:id="rId39"/>
    <p:sldId id="603" r:id="rId40"/>
    <p:sldId id="604" r:id="rId41"/>
    <p:sldId id="568" r:id="rId42"/>
    <p:sldId id="614" r:id="rId43"/>
    <p:sldId id="579" r:id="rId44"/>
    <p:sldId id="607" r:id="rId45"/>
    <p:sldId id="597" r:id="rId46"/>
    <p:sldId id="569" r:id="rId47"/>
    <p:sldId id="598" r:id="rId48"/>
    <p:sldId id="599" r:id="rId49"/>
    <p:sldId id="600" r:id="rId50"/>
    <p:sldId id="570" r:id="rId51"/>
    <p:sldId id="615" r:id="rId52"/>
    <p:sldId id="571" r:id="rId53"/>
    <p:sldId id="601" r:id="rId54"/>
    <p:sldId id="583" r:id="rId55"/>
    <p:sldId id="580" r:id="rId56"/>
    <p:sldId id="606" r:id="rId57"/>
    <p:sldId id="608" r:id="rId58"/>
    <p:sldId id="609" r:id="rId59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378" autoAdjust="0"/>
    <p:restoredTop sz="88771" autoAdjust="0"/>
  </p:normalViewPr>
  <p:slideViewPr>
    <p:cSldViewPr>
      <p:cViewPr>
        <p:scale>
          <a:sx n="70" d="100"/>
          <a:sy n="70" d="100"/>
        </p:scale>
        <p:origin x="3912" y="16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notesMaster" Target="notesMasters/notesMaster1.xml"/><Relationship Id="rId61" Type="http://schemas.openxmlformats.org/officeDocument/2006/relationships/handoutMaster" Target="handoutMasters/handoutMaster1.xml"/><Relationship Id="rId62" Type="http://schemas.openxmlformats.org/officeDocument/2006/relationships/presProps" Target="presProp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2/23/17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2/23/17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tags" Target="../tags/tag4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tags" Target="../tags/tag4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068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0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Unit X.Y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UCFB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2/23/17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theme" Target="../theme/theme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2/23/17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bootswatch.com/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4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The Joys of </a:t>
            </a:r>
            <a:r>
              <a:rPr lang="en-US" i="1" dirty="0" smtClean="0"/>
              <a:t>JavaScript</a:t>
            </a:r>
            <a:endParaRPr lang="en-US" i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Unit 3.1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Brain on </a:t>
            </a:r>
            <a:r>
              <a:rPr lang="en-US" dirty="0" smtClean="0"/>
              <a:t>JavaScript</a:t>
            </a:r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Take Notes…</a:t>
            </a:r>
            <a:endParaRPr lang="en-US" dirty="0"/>
          </a:p>
        </p:txBody>
      </p:sp>
      <p:pic>
        <p:nvPicPr>
          <p:cNvPr id="5" name="Picture 2" descr="http://cdn.meme.am/instances/500x/553105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747991"/>
            <a:ext cx="7424277" cy="556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Tips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Warmup Activity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file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observe 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</a:t>
            </a:r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.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before, but a big part of being a developer is learning on the fly!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any code going forward,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 sure to hit “Download”. If you copy and paste directly from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Slack, your code will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not 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work!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smtClean="0"/>
              <a:t>JavaScript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JavaScript </a:t>
            </a:r>
            <a:r>
              <a:rPr lang="en-US" dirty="0" smtClean="0"/>
              <a:t>Definitions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allows developers to create </a:t>
            </a:r>
            <a:r>
              <a:rPr lang="en-US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Items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  <a:endParaRPr lang="en-US" sz="60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Variables (Syntax)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Logs, Prints, Alerts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ConsoleDemoInstructor.html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04-ConsoleLogDemo)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Console.log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  <a:endParaRPr lang="en-US" sz="22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Sad Little Bug…</a:t>
            </a:r>
            <a:endParaRPr lang="en-US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</a:t>
            </a: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</a:t>
            </a: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</a:t>
            </a:r>
            <a:r>
              <a:rPr lang="en-US" dirty="0" smtClean="0"/>
              <a:t>Little </a:t>
            </a:r>
            <a:r>
              <a:rPr lang="en-US" dirty="0"/>
              <a:t>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</a:t>
            </a: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</a:t>
            </a: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" name="Picture 6" descr="foxtv  funny laughing laugh hysterical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362200"/>
            <a:ext cx="4637534" cy="2590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#2 – Questions?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Two parts to the assignment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Find a Bootstrap theme you like and apply the Bootstrap theme to your website.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Sad Little Bug…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06-PromptDemo)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Alerts, Prompts, Confirms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 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that does the following: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Write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to HTML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directly write to the HTML page itself using </a:t>
            </a:r>
            <a:r>
              <a:rPr lang="en-US" sz="2000" b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</a:t>
            </a:r>
            <a:r>
              <a:rPr lang="en-US" sz="20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jQuery.</a:t>
            </a: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08-ConditionalDemo)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Bootswatch</a:t>
            </a:r>
            <a:r>
              <a:rPr lang="en-US" dirty="0" smtClean="0"/>
              <a:t> Stylin</a:t>
            </a:r>
            <a:r>
              <a:rPr lang="en-US" dirty="0"/>
              <a:t>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782857"/>
            <a:ext cx="6222173" cy="5029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83283" y="5880100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://bootswatch.com/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4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If/Else Statements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Dissection: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Arrays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Zoo Pen… Coded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Coded in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JavaScript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using an </a:t>
            </a:r>
            <a:r>
              <a:rPr lang="en-US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endParaRPr lang="en-US" sz="48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</a:t>
            </a:r>
            <a:endParaRPr lang="en-US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| </a:t>
            </a:r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11-ArraysDemo)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Arrays Indices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 smtClean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(layout.html | 0-Bootswatch)</a:t>
            </a:r>
            <a:endParaRPr lang="en-US" sz="2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#3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Activity?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Creation (Challenge):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</a:t>
            </a:r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Dissection (Re-examined, Time-permitting):</a:t>
            </a: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Class!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JavaScript 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JavaScript 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Basics: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OMG </a:t>
            </a:r>
            <a:r>
              <a:rPr lang="en-US" dirty="0" smtClean="0"/>
              <a:t>JavaScript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 smtClean="0"/>
              <a:t>Prepare to become true coders.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Learn </a:t>
            </a:r>
            <a:r>
              <a:rPr lang="en-US" dirty="0" smtClean="0"/>
              <a:t>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11042</TotalTime>
  <Words>1492</Words>
  <Application>Microsoft Macintosh PowerPoint</Application>
  <PresentationFormat>On-screen Show (4:3)</PresentationFormat>
  <Paragraphs>296</Paragraphs>
  <Slides>55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Roboto</vt:lpstr>
      <vt:lpstr>Calibri</vt:lpstr>
      <vt:lpstr>Arial</vt:lpstr>
      <vt:lpstr>Calibri Light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Bootswatch Styling</vt:lpstr>
      <vt:lpstr>Demo Time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Nicholas Bartlett</cp:lastModifiedBy>
  <cp:revision>1491</cp:revision>
  <cp:lastPrinted>2016-01-30T16:23:56Z</cp:lastPrinted>
  <dcterms:created xsi:type="dcterms:W3CDTF">2015-01-20T17:19:00Z</dcterms:created>
  <dcterms:modified xsi:type="dcterms:W3CDTF">2017-02-23T22:15:31Z</dcterms:modified>
</cp:coreProperties>
</file>